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presProps" Target="presProps.xml"/><Relationship Id="rId9" Type="http://schemas.openxmlformats.org/officeDocument/2006/relationships/viewProps" Target="viewProps.xml"/><Relationship Id="rId10" Type="http://schemas.openxmlformats.org/officeDocument/2006/relationships/theme" Target="theme/theme1.xml"/><Relationship Id="rId11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Relationship Id="rId9" Type="http://schemas.openxmlformats.org/officeDocument/2006/relationships/image" Target="../media/image16.png"/><Relationship Id="rId10" Type="http://schemas.openxmlformats.org/officeDocument/2006/relationships/image" Target="../media/image17.png"/><Relationship Id="rId11" Type="http://schemas.openxmlformats.org/officeDocument/2006/relationships/image" Target="../media/image18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8" Type="http://schemas.openxmlformats.org/officeDocument/2006/relationships/image" Target="../media/image25.png"/><Relationship Id="rId9" Type="http://schemas.openxmlformats.org/officeDocument/2006/relationships/image" Target="../media/image26.png"/><Relationship Id="rId10" Type="http://schemas.openxmlformats.org/officeDocument/2006/relationships/image" Target="../media/image27.png"/><Relationship Id="rId11" Type="http://schemas.openxmlformats.org/officeDocument/2006/relationships/image" Target="../media/image28.png"/><Relationship Id="rId12" Type="http://schemas.openxmlformats.org/officeDocument/2006/relationships/image" Target="../media/image29.png"/><Relationship Id="rId13" Type="http://schemas.openxmlformats.org/officeDocument/2006/relationships/image" Target="../media/image30.png"/><Relationship Id="rId14" Type="http://schemas.openxmlformats.org/officeDocument/2006/relationships/image" Target="../media/image31.png"/><Relationship Id="rId15" Type="http://schemas.openxmlformats.org/officeDocument/2006/relationships/image" Target="../media/image32.png"/><Relationship Id="rId16" Type="http://schemas.openxmlformats.org/officeDocument/2006/relationships/image" Target="../media/image33.png"/><Relationship Id="rId17" Type="http://schemas.openxmlformats.org/officeDocument/2006/relationships/image" Target="../media/image34.png"/><Relationship Id="rId18" Type="http://schemas.openxmlformats.org/officeDocument/2006/relationships/image" Target="../media/image35.png"/><Relationship Id="rId19" Type="http://schemas.openxmlformats.org/officeDocument/2006/relationships/image" Target="../media/image36.png"/><Relationship Id="rId20" Type="http://schemas.openxmlformats.org/officeDocument/2006/relationships/image" Target="../media/image37.png"/><Relationship Id="rId21" Type="http://schemas.openxmlformats.org/officeDocument/2006/relationships/image" Target="../media/image38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Relationship Id="rId6" Type="http://schemas.openxmlformats.org/officeDocument/2006/relationships/image" Target="../media/image43.png"/><Relationship Id="rId7" Type="http://schemas.openxmlformats.org/officeDocument/2006/relationships/image" Target="../media/image44.png"/><Relationship Id="rId8" Type="http://schemas.openxmlformats.org/officeDocument/2006/relationships/image" Target="../media/image45.png"/><Relationship Id="rId9" Type="http://schemas.openxmlformats.org/officeDocument/2006/relationships/image" Target="../media/image46.png"/><Relationship Id="rId10" Type="http://schemas.openxmlformats.org/officeDocument/2006/relationships/image" Target="../media/image47.png"/><Relationship Id="rId11" Type="http://schemas.openxmlformats.org/officeDocument/2006/relationships/image" Target="../media/image48.png"/><Relationship Id="rId12" Type="http://schemas.openxmlformats.org/officeDocument/2006/relationships/image" Target="../media/image49.png"/><Relationship Id="rId13" Type="http://schemas.openxmlformats.org/officeDocument/2006/relationships/image" Target="../media/image50.png"/><Relationship Id="rId14" Type="http://schemas.openxmlformats.org/officeDocument/2006/relationships/image" Target="../media/image51.png"/><Relationship Id="rId15" Type="http://schemas.openxmlformats.org/officeDocument/2006/relationships/image" Target="../media/image52.png"/><Relationship Id="rId16" Type="http://schemas.openxmlformats.org/officeDocument/2006/relationships/image" Target="../media/image53.png"/><Relationship Id="rId17" Type="http://schemas.openxmlformats.org/officeDocument/2006/relationships/image" Target="../media/image54.png"/><Relationship Id="rId18" Type="http://schemas.openxmlformats.org/officeDocument/2006/relationships/image" Target="../media/image55.png"/><Relationship Id="rId19" Type="http://schemas.openxmlformats.org/officeDocument/2006/relationships/image" Target="../media/image56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7.png"/><Relationship Id="rId3" Type="http://schemas.openxmlformats.org/officeDocument/2006/relationships/image" Target="../media/image58.png"/><Relationship Id="rId4" Type="http://schemas.openxmlformats.org/officeDocument/2006/relationships/image" Target="../media/image59.png"/><Relationship Id="rId5" Type="http://schemas.openxmlformats.org/officeDocument/2006/relationships/image" Target="../media/image60.png"/><Relationship Id="rId6" Type="http://schemas.openxmlformats.org/officeDocument/2006/relationships/image" Target="../media/image61.png"/><Relationship Id="rId7" Type="http://schemas.openxmlformats.org/officeDocument/2006/relationships/image" Target="../media/image62.png"/><Relationship Id="rId8" Type="http://schemas.openxmlformats.org/officeDocument/2006/relationships/image" Target="../media/image63.png"/><Relationship Id="rId9" Type="http://schemas.openxmlformats.org/officeDocument/2006/relationships/image" Target="../media/image64.png"/><Relationship Id="rId10" Type="http://schemas.openxmlformats.org/officeDocument/2006/relationships/image" Target="../media/image65.png"/><Relationship Id="rId11" Type="http://schemas.openxmlformats.org/officeDocument/2006/relationships/image" Target="../media/image66.png"/><Relationship Id="rId12" Type="http://schemas.openxmlformats.org/officeDocument/2006/relationships/image" Target="../media/image67.png"/><Relationship Id="rId13" Type="http://schemas.openxmlformats.org/officeDocument/2006/relationships/image" Target="../media/image68.png"/><Relationship Id="rId14" Type="http://schemas.openxmlformats.org/officeDocument/2006/relationships/image" Target="../media/image69.png"/><Relationship Id="rId15" Type="http://schemas.openxmlformats.org/officeDocument/2006/relationships/image" Target="../media/image70.png"/><Relationship Id="rId16" Type="http://schemas.openxmlformats.org/officeDocument/2006/relationships/image" Target="../media/image71.png"/><Relationship Id="rId17" Type="http://schemas.openxmlformats.org/officeDocument/2006/relationships/image" Target="../media/image72.png"/><Relationship Id="rId18" Type="http://schemas.openxmlformats.org/officeDocument/2006/relationships/image" Target="../media/image73.png"/><Relationship Id="rId19" Type="http://schemas.openxmlformats.org/officeDocument/2006/relationships/image" Target="../media/image74.png"/><Relationship Id="rId20" Type="http://schemas.openxmlformats.org/officeDocument/2006/relationships/image" Target="../media/image75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6.png"/><Relationship Id="rId3" Type="http://schemas.openxmlformats.org/officeDocument/2006/relationships/image" Target="../media/image77.png"/><Relationship Id="rId4" Type="http://schemas.openxmlformats.org/officeDocument/2006/relationships/image" Target="../media/image78.png"/><Relationship Id="rId5" Type="http://schemas.openxmlformats.org/officeDocument/2006/relationships/image" Target="../media/image79.png"/><Relationship Id="rId6" Type="http://schemas.openxmlformats.org/officeDocument/2006/relationships/image" Target="../media/image80.png"/><Relationship Id="rId7" Type="http://schemas.openxmlformats.org/officeDocument/2006/relationships/image" Target="../media/image81.png"/><Relationship Id="rId8" Type="http://schemas.openxmlformats.org/officeDocument/2006/relationships/image" Target="../media/image82.png"/><Relationship Id="rId9" Type="http://schemas.openxmlformats.org/officeDocument/2006/relationships/image" Target="../media/image83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707248" y="2528479"/>
            <a:ext cx="12105364" cy="6809267"/>
            <a:chOff x="-1707248" y="2528479"/>
            <a:chExt cx="12105364" cy="680926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707248" y="2528479"/>
              <a:ext cx="12105364" cy="680926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142857" y="2641369"/>
            <a:ext cx="9142857" cy="9291135"/>
            <a:chOff x="9142857" y="2641369"/>
            <a:chExt cx="9142857" cy="929113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42857" y="2641369"/>
              <a:ext cx="9142857" cy="929113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9323810"/>
            <a:ext cx="18285714" cy="961905"/>
            <a:chOff x="0" y="9323810"/>
            <a:chExt cx="18285714" cy="96190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9323810"/>
              <a:ext cx="18285714" cy="96190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0" y="0"/>
            <a:ext cx="18285714" cy="2641369"/>
            <a:chOff x="0" y="0"/>
            <a:chExt cx="18285714" cy="264136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18285714" cy="264136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0" y="2628947"/>
            <a:ext cx="12256646" cy="3980076"/>
            <a:chOff x="0" y="2628947"/>
            <a:chExt cx="12256646" cy="398007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2628947"/>
              <a:ext cx="12256646" cy="3980076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14289" y="1330270"/>
            <a:ext cx="6295844" cy="1583320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57146" y="2450899"/>
            <a:ext cx="4321777" cy="1554749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01906" y="3640096"/>
            <a:ext cx="2781719" cy="60617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36007" y="1128521"/>
            <a:ext cx="3399884" cy="643807"/>
            <a:chOff x="836007" y="1128521"/>
            <a:chExt cx="3399884" cy="643807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050668" y="1210562"/>
              <a:ext cx="429322" cy="429322"/>
              <a:chOff x="1050668" y="1210562"/>
              <a:chExt cx="429322" cy="429322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050668" y="1210562"/>
                <a:ext cx="429322" cy="429322"/>
              </a:xfrm>
              <a:prstGeom prst="rect">
                <a:avLst/>
              </a:prstGeom>
            </p:spPr>
          </p:pic>
        </p:grpSp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01973" y="1059951"/>
              <a:ext cx="2580126" cy="760126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836007" y="1210562"/>
              <a:ext cx="429322" cy="429322"/>
              <a:chOff x="836007" y="1210562"/>
              <a:chExt cx="429322" cy="429322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836007" y="1210562"/>
                <a:ext cx="429322" cy="429322"/>
              </a:xfrm>
              <a:prstGeom prst="rect">
                <a:avLst/>
              </a:prstGeom>
            </p:spPr>
          </p:pic>
        </p:grpSp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812304" y="7871315"/>
            <a:ext cx="1171782" cy="947782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039874" y="8140761"/>
            <a:ext cx="1236863" cy="606177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028818" y="7871315"/>
            <a:ext cx="1243601" cy="947782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256360" y="8140761"/>
            <a:ext cx="1236862" cy="606176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245313" y="7871315"/>
            <a:ext cx="1254163" cy="947782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5472954" y="8140763"/>
            <a:ext cx="1485119" cy="62011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898016" y="2468281"/>
            <a:ext cx="12387698" cy="5266910"/>
            <a:chOff x="5898016" y="2468281"/>
            <a:chExt cx="12387698" cy="526691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898016" y="2468281"/>
              <a:ext cx="12387698" cy="52669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85113" y="616124"/>
            <a:ext cx="978836" cy="978836"/>
            <a:chOff x="885113" y="616124"/>
            <a:chExt cx="978836" cy="9788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85113" y="616124"/>
              <a:ext cx="978836" cy="97883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690551" y="2359059"/>
            <a:ext cx="3138976" cy="3138976"/>
            <a:chOff x="10690551" y="2359059"/>
            <a:chExt cx="3138976" cy="313897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690551" y="2359059"/>
              <a:ext cx="3138976" cy="313897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537799" y="2595213"/>
            <a:ext cx="2666667" cy="2666667"/>
            <a:chOff x="13537799" y="2595213"/>
            <a:chExt cx="2666667" cy="266666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537799" y="2595213"/>
              <a:ext cx="2666667" cy="266666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072686" y="2595213"/>
            <a:ext cx="2666667" cy="2666667"/>
            <a:chOff x="2072686" y="2595213"/>
            <a:chExt cx="2666667" cy="266666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072686" y="2595213"/>
              <a:ext cx="2666667" cy="266666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456188" y="2359059"/>
            <a:ext cx="3138976" cy="3138976"/>
            <a:chOff x="4456188" y="2359059"/>
            <a:chExt cx="3138976" cy="313897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456188" y="2359059"/>
              <a:ext cx="3138976" cy="3138976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99401" y="790382"/>
            <a:ext cx="1171782" cy="947782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026972" y="1059830"/>
            <a:ext cx="1236863" cy="606177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3978130" y="1257045"/>
            <a:ext cx="13878727" cy="47380"/>
            <a:chOff x="3978130" y="1257045"/>
            <a:chExt cx="13878727" cy="47380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978130" y="1257045"/>
              <a:ext cx="13878727" cy="47380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643064" y="6865325"/>
            <a:ext cx="1853786" cy="519452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564676" y="7275403"/>
            <a:ext cx="4711775" cy="1213918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147601" y="7527353"/>
            <a:ext cx="9628425" cy="1192473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7181885" y="1967574"/>
            <a:ext cx="3921945" cy="3921945"/>
            <a:chOff x="7181885" y="1967574"/>
            <a:chExt cx="3921945" cy="3921945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181885" y="1967574"/>
              <a:ext cx="3921945" cy="3921945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550193" y="3341788"/>
            <a:ext cx="948347" cy="667318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4875643" y="3890452"/>
            <a:ext cx="2331920" cy="472939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2731115" y="3522973"/>
            <a:ext cx="1330918" cy="758184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2636041" y="4071637"/>
            <a:ext cx="1451139" cy="476625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1631187" y="3341789"/>
            <a:ext cx="1315746" cy="667318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1301451" y="3890452"/>
            <a:ext cx="1954044" cy="476625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4015655" y="3522973"/>
            <a:ext cx="1824384" cy="758184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3952711" y="4071637"/>
            <a:ext cx="1821473" cy="47293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5154762"/>
            <a:chOff x="0" y="0"/>
            <a:chExt cx="18285714" cy="5154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51547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85113" y="616124"/>
            <a:ext cx="978836" cy="978836"/>
            <a:chOff x="885113" y="616124"/>
            <a:chExt cx="978836" cy="97883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85113" y="616124"/>
              <a:ext cx="978836" cy="97883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5142857"/>
            <a:ext cx="18260317" cy="5130952"/>
            <a:chOff x="0" y="5142857"/>
            <a:chExt cx="18260317" cy="513095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5142857"/>
              <a:ext cx="18260317" cy="513095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095238" y="5142857"/>
            <a:ext cx="6095238" cy="5130952"/>
            <a:chOff x="6095238" y="5142857"/>
            <a:chExt cx="6095238" cy="513095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095238" y="5142857"/>
              <a:ext cx="6095238" cy="5130952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99400" y="790382"/>
            <a:ext cx="1243602" cy="947782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026973" y="1059830"/>
            <a:ext cx="1236862" cy="60617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8549071" y="5815086"/>
            <a:ext cx="1187573" cy="683092"/>
            <a:chOff x="8549071" y="5815086"/>
            <a:chExt cx="1187573" cy="683092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482406" y="5748421"/>
              <a:ext cx="1106641" cy="739279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8938492" y="6450798"/>
              <a:ext cx="408730" cy="47380"/>
              <a:chOff x="8938492" y="6450798"/>
              <a:chExt cx="408730" cy="47380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8938492" y="6450798"/>
                <a:ext cx="408730" cy="47380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2479229" y="5815086"/>
            <a:ext cx="1187573" cy="680711"/>
            <a:chOff x="2479229" y="5815086"/>
            <a:chExt cx="1187573" cy="680711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412564" y="5748421"/>
              <a:ext cx="1039117" cy="739279"/>
            </a:xfrm>
            <a:prstGeom prst="rect">
              <a:avLst/>
            </a:prstGeom>
          </p:spPr>
        </p:pic>
        <p:grpSp>
          <p:nvGrpSpPr>
            <p:cNvPr id="1008" name="그룹 1008"/>
            <p:cNvGrpSpPr/>
            <p:nvPr/>
          </p:nvGrpSpPr>
          <p:grpSpPr>
            <a:xfrm>
              <a:off x="2868651" y="6448417"/>
              <a:ext cx="408730" cy="47380"/>
              <a:chOff x="2868651" y="6448417"/>
              <a:chExt cx="408730" cy="47380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2868651" y="6448417"/>
                <a:ext cx="408730" cy="47380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14644286" y="5815086"/>
            <a:ext cx="1187573" cy="680711"/>
            <a:chOff x="14644286" y="5815086"/>
            <a:chExt cx="1187573" cy="680711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577621" y="5748421"/>
              <a:ext cx="1111803" cy="739279"/>
            </a:xfrm>
            <a:prstGeom prst="rect">
              <a:avLst/>
            </a:prstGeom>
          </p:spPr>
        </p:pic>
        <p:grpSp>
          <p:nvGrpSpPr>
            <p:cNvPr id="1010" name="그룹 1010"/>
            <p:cNvGrpSpPr/>
            <p:nvPr/>
          </p:nvGrpSpPr>
          <p:grpSpPr>
            <a:xfrm>
              <a:off x="15033730" y="6448417"/>
              <a:ext cx="408730" cy="47380"/>
              <a:chOff x="15033730" y="6448417"/>
              <a:chExt cx="408730" cy="47380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5033730" y="6448417"/>
                <a:ext cx="408730" cy="47380"/>
              </a:xfrm>
              <a:prstGeom prst="rect">
                <a:avLst/>
              </a:prstGeom>
            </p:spPr>
          </p:pic>
        </p:grpSp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744582" y="6716601"/>
            <a:ext cx="2541691" cy="575691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814420" y="6716601"/>
            <a:ext cx="2542396" cy="575691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3480763" y="6716601"/>
            <a:ext cx="3467701" cy="575691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953943" y="7374839"/>
            <a:ext cx="4253864" cy="2293521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7014258" y="7374839"/>
            <a:ext cx="4228274" cy="2250169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3109524" y="7374839"/>
            <a:ext cx="4282931" cy="151846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142857" y="4693056"/>
            <a:ext cx="8444444" cy="2156746"/>
            <a:chOff x="9142857" y="4693056"/>
            <a:chExt cx="8444444" cy="215674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42857" y="4693056"/>
              <a:ext cx="8444444" cy="215674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142857" y="7300595"/>
            <a:ext cx="8444444" cy="2156746"/>
            <a:chOff x="9142857" y="7300595"/>
            <a:chExt cx="8444444" cy="215674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42857" y="7300595"/>
              <a:ext cx="8444444" cy="215674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142857" y="2085516"/>
            <a:ext cx="8444444" cy="2156746"/>
            <a:chOff x="9142857" y="2085516"/>
            <a:chExt cx="8444444" cy="215674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142857" y="2085516"/>
              <a:ext cx="8444444" cy="2156746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226087" y="3497255"/>
            <a:ext cx="4396409" cy="2041885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777020" y="5677706"/>
            <a:ext cx="5555473" cy="159163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4191403" y="2973751"/>
            <a:ext cx="666667" cy="190476"/>
            <a:chOff x="4191403" y="2973751"/>
            <a:chExt cx="666667" cy="19047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0800000">
              <a:off x="4191403" y="2973751"/>
              <a:ext cx="666667" cy="190476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772953" y="2344849"/>
            <a:ext cx="2229672" cy="606177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781715" y="2836268"/>
            <a:ext cx="6299816" cy="797206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772953" y="4952391"/>
            <a:ext cx="2229672" cy="606177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772191" y="5450963"/>
            <a:ext cx="6376587" cy="1104368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772953" y="7559925"/>
            <a:ext cx="2787168" cy="606177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781715" y="8058496"/>
            <a:ext cx="6256044" cy="79720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9548895" y="7920663"/>
            <a:ext cx="872242" cy="916611"/>
            <a:chOff x="9548895" y="7920663"/>
            <a:chExt cx="872242" cy="916611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548895" y="7920663"/>
              <a:ext cx="872242" cy="91661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6400035" y="819523"/>
            <a:ext cx="978836" cy="978836"/>
            <a:chOff x="16400035" y="819523"/>
            <a:chExt cx="978836" cy="978836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6400035" y="819523"/>
              <a:ext cx="978836" cy="978836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6217138" y="827060"/>
            <a:ext cx="1254164" cy="947783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4879260" y="1092218"/>
            <a:ext cx="1485119" cy="606176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9575454" y="5061478"/>
            <a:ext cx="888811" cy="1419902"/>
            <a:chOff x="9575454" y="5061478"/>
            <a:chExt cx="888811" cy="1419902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575454" y="5061478"/>
              <a:ext cx="888811" cy="141990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548895" y="2690082"/>
            <a:ext cx="941928" cy="947614"/>
            <a:chOff x="9548895" y="2690082"/>
            <a:chExt cx="941928" cy="947614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9548895" y="2690082"/>
              <a:ext cx="941928" cy="9476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5867771"/>
            <a:ext cx="18285714" cy="3600961"/>
            <a:chOff x="0" y="5867771"/>
            <a:chExt cx="18285714" cy="360096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5867771"/>
              <a:ext cx="18285714" cy="360096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671334" y="3918733"/>
            <a:ext cx="4943046" cy="1427299"/>
            <a:chOff x="6671334" y="3918733"/>
            <a:chExt cx="4943046" cy="1427299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6665678" y="4092701"/>
              <a:ext cx="666667" cy="190476"/>
              <a:chOff x="6665678" y="4092701"/>
              <a:chExt cx="666667" cy="190476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12900000">
                <a:off x="6665678" y="4092701"/>
                <a:ext cx="666667" cy="190476"/>
              </a:xfrm>
              <a:prstGeom prst="rect">
                <a:avLst/>
              </a:prstGeom>
            </p:spPr>
          </p:pic>
        </p:grpSp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903775" y="4092704"/>
              <a:ext cx="4377248" cy="1197048"/>
            </a:xfrm>
            <a:prstGeom prst="rect">
              <a:avLst/>
            </a:prstGeom>
          </p:spPr>
        </p:pic>
        <p:grpSp>
          <p:nvGrpSpPr>
            <p:cNvPr id="1005" name="그룹 1005"/>
            <p:cNvGrpSpPr/>
            <p:nvPr/>
          </p:nvGrpSpPr>
          <p:grpSpPr>
            <a:xfrm>
              <a:off x="10953370" y="4981587"/>
              <a:ext cx="666667" cy="190476"/>
              <a:chOff x="10953370" y="4981587"/>
              <a:chExt cx="666667" cy="190476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2900000">
                <a:off x="10953370" y="4981587"/>
                <a:ext cx="666667" cy="190476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-134921" y="9261905"/>
            <a:ext cx="18771429" cy="1023810"/>
            <a:chOff x="-134921" y="9261905"/>
            <a:chExt cx="18771429" cy="102381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134921" y="9261905"/>
              <a:ext cx="18771429" cy="102381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811514" y="9468733"/>
            <a:ext cx="2662692" cy="595863"/>
            <a:chOff x="7811514" y="9468733"/>
            <a:chExt cx="2662692" cy="59586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263515" y="9430639"/>
              <a:ext cx="1757092" cy="484396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784848" y="9769048"/>
              <a:ext cx="1850416" cy="3263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7" baseType="lpstr">
      <vt:lpstr>Office Theme</vt:lpstr>
      <vt:lpstr>Slide 1</vt:lpstr>
      <vt:lpstr>Slide 2</vt:lpstr>
      <vt:lpstr>Slide 3</vt:lpstr>
      <vt:lpstr>Slide 4</vt:lpstr>
      <vt:lpstr>Slide 5</vt:lpstr>
      <vt:lpstr>Slide 6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2022-10-05T14:48:27Z</dcterms:created>
  <dcterms:modified xsi:type="dcterms:W3CDTF">2022-10-05T14:48:27Z</dcterms:modified>
</cp:coreProperties>
</file>